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01" r:id="rId3"/>
    <p:sldId id="334" r:id="rId4"/>
    <p:sldId id="318" r:id="rId5"/>
    <p:sldId id="316" r:id="rId6"/>
    <p:sldId id="324" r:id="rId7"/>
    <p:sldId id="342" r:id="rId8"/>
    <p:sldId id="323" r:id="rId9"/>
    <p:sldId id="325" r:id="rId10"/>
    <p:sldId id="337" r:id="rId11"/>
    <p:sldId id="332" r:id="rId12"/>
    <p:sldId id="336" r:id="rId13"/>
    <p:sldId id="335" r:id="rId14"/>
    <p:sldId id="320" r:id="rId15"/>
    <p:sldId id="327" r:id="rId16"/>
    <p:sldId id="338" r:id="rId17"/>
    <p:sldId id="330" r:id="rId18"/>
    <p:sldId id="328" r:id="rId19"/>
    <p:sldId id="329" r:id="rId20"/>
    <p:sldId id="321" r:id="rId21"/>
    <p:sldId id="333" r:id="rId22"/>
    <p:sldId id="339" r:id="rId23"/>
    <p:sldId id="331" r:id="rId24"/>
    <p:sldId id="34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8" autoAdjust="0"/>
  </p:normalViewPr>
  <p:slideViewPr>
    <p:cSldViewPr>
      <p:cViewPr varScale="1">
        <p:scale>
          <a:sx n="124" d="100"/>
          <a:sy n="124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A7ECD9-0988-44B4-BBAF-25CA2224DDE2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FE1B14-EF68-475D-94D2-B9E5743042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90656" cy="1685745"/>
          </a:xfrm>
        </p:spPr>
        <p:txBody>
          <a:bodyPr>
            <a:normAutofit/>
          </a:bodyPr>
          <a:lstStyle/>
          <a:p>
            <a:pPr algn="ctr"/>
            <a:r>
              <a:rPr lang="en-US" sz="4000" smtClean="0"/>
              <a:t>Tachyon vacuum in </a:t>
            </a:r>
            <a:r>
              <a:rPr lang="en-US" sz="4000" err="1" smtClean="0"/>
              <a:t>Schnabl</a:t>
            </a:r>
            <a:r>
              <a:rPr lang="en-US" sz="4000" smtClean="0"/>
              <a:t> gauge</a:t>
            </a:r>
            <a:r>
              <a:rPr lang="cs-CZ" sz="4000" smtClean="0"/>
              <a:t> in level truncation</a:t>
            </a:r>
            <a:endParaRPr lang="en-US" sz="40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2564904"/>
            <a:ext cx="7772400" cy="2246407"/>
          </a:xfrm>
        </p:spPr>
        <p:txBody>
          <a:bodyPr>
            <a:normAutofit/>
          </a:bodyPr>
          <a:lstStyle/>
          <a:p>
            <a:r>
              <a:rPr lang="en-US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Matěj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Kudrna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9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Institute of Physics A</a:t>
            </a:r>
            <a:r>
              <a:rPr lang="cs-CZ" sz="19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9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CR</a:t>
            </a:r>
          </a:p>
          <a:p>
            <a:endParaRPr lang="en-US" sz="19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collaboration with Aldo Arroyo</a:t>
            </a:r>
            <a:endParaRPr lang="cs-CZ" sz="1900" i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 February 2018</a:t>
            </a:r>
            <a:endParaRPr lang="en-US" sz="1900" i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HRI, Allahabad, India</a:t>
            </a:r>
            <a:endParaRPr lang="en-US" sz="1900" i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For example Kishimoto and Takahashi used Siegel gauge projector in their calculations in </a:t>
            </a:r>
            <a:r>
              <a:rPr lang="cs-CZ" sz="2000" i="1" smtClean="0"/>
              <a:t>a</a:t>
            </a:r>
            <a:r>
              <a:rPr lang="cs-CZ" sz="2000" smtClean="0"/>
              <a:t>-gauge.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r>
              <a:rPr lang="cs-CZ" sz="2000" smtClean="0"/>
              <a:t>The most natural choice comes from substition of the dependent variables into the action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Then we obtain the equations of motion by variation of the reduced action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Unfortunately this cannot be done explicitly, because we store the cubic vertices only in factorized form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5229200"/>
            <a:ext cx="2296575" cy="3790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420888"/>
            <a:ext cx="29146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778" y="3641909"/>
            <a:ext cx="2218725" cy="69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However we can derive formula for projector on the equations of motion</a:t>
            </a:r>
          </a:p>
          <a:p>
            <a:pPr>
              <a:buNone/>
            </a:pPr>
            <a:endParaRPr lang="en-GB" sz="2000"/>
          </a:p>
          <a:p>
            <a:pPr>
              <a:buNone/>
            </a:pPr>
            <a:endParaRPr lang="cs-CZ" sz="1800" smtClean="0"/>
          </a:p>
          <a:p>
            <a:pPr>
              <a:buNone/>
            </a:pPr>
            <a:endParaRPr lang="cs-CZ" sz="1800"/>
          </a:p>
          <a:p>
            <a:pPr>
              <a:buNone/>
            </a:pPr>
            <a:endParaRPr lang="cs-CZ" sz="1800" smtClean="0"/>
          </a:p>
          <a:p>
            <a:pPr>
              <a:buNone/>
            </a:pPr>
            <a:endParaRPr lang="cs-CZ" sz="1800"/>
          </a:p>
          <a:p>
            <a:pPr>
              <a:buNone/>
            </a:pPr>
            <a:endParaRPr lang="cs-CZ" sz="2400"/>
          </a:p>
          <a:p>
            <a:pPr>
              <a:buNone/>
            </a:pPr>
            <a:r>
              <a:rPr lang="cs-CZ" sz="2000" smtClean="0"/>
              <a:t>We solve the equations iteratively by Newton´s method</a:t>
            </a:r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endParaRPr lang="cs-CZ" sz="1400"/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r>
              <a:rPr lang="cs-CZ" sz="2000" smtClean="0"/>
              <a:t>where </a:t>
            </a:r>
            <a:r>
              <a:rPr lang="cs-CZ" sz="2000" i="1" smtClean="0"/>
              <a:t>f(t)</a:t>
            </a:r>
            <a:r>
              <a:rPr lang="cs-CZ" sz="2000" smtClean="0"/>
              <a:t> are the full equations and </a:t>
            </a:r>
            <a:r>
              <a:rPr lang="cs-CZ" sz="2000" i="1" smtClean="0"/>
              <a:t>M(t)</a:t>
            </a:r>
            <a:r>
              <a:rPr lang="cs-CZ" sz="2000" smtClean="0"/>
              <a:t> their Jacobian.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The Newton´s method for the projected equations takes form</a:t>
            </a:r>
            <a:endParaRPr lang="en-GB" sz="20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789040"/>
            <a:ext cx="1829475" cy="3596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149080"/>
            <a:ext cx="1673775" cy="3596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5661248"/>
            <a:ext cx="2491200" cy="36936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1340768"/>
            <a:ext cx="3114000" cy="191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For universal solutions we compute only two gauge invariant observables: 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Energy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Ellwood invariant</a:t>
            </a:r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r>
              <a:rPr lang="cs-CZ" sz="2000" smtClean="0"/>
              <a:t>As consistency check we also compute the first omitted equation of motion. Both in Siegel and Schnabl gauge it can be expressed as</a:t>
            </a:r>
          </a:p>
          <a:p>
            <a:pPr>
              <a:buNone/>
            </a:pPr>
            <a:endParaRPr lang="cs-CZ" sz="14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For tachyon vacuum solution all three quantities should converge to zero.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Observables and extrapolations</a:t>
            </a:r>
            <a:endParaRPr lang="en-US" sz="36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348880"/>
            <a:ext cx="2063025" cy="3499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284984"/>
            <a:ext cx="3036150" cy="34992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4797152"/>
            <a:ext cx="3152925" cy="33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16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We use extrapolatrions to estimate behaviour of the solutions at infinite level. We use two different functions: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Polynomial in </a:t>
            </a:r>
            <a:r>
              <a:rPr lang="cs-CZ" sz="2000" i="1" smtClean="0"/>
              <a:t>1/L</a:t>
            </a:r>
          </a:p>
          <a:p>
            <a:pPr>
              <a:buFont typeface="Arial" pitchFamily="34" charset="0"/>
              <a:buChar char="•"/>
            </a:pPr>
            <a:endParaRPr lang="cs-CZ" sz="2000"/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rational function</a:t>
            </a:r>
            <a:endParaRPr lang="cs-CZ" sz="2000" i="1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In most cases both options give similar results.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r>
              <a:rPr lang="cs-CZ" sz="2000" smtClean="0"/>
              <a:t>The best results are usually given by extrapolation of maximal possible order.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r>
              <a:rPr lang="cs-CZ" sz="2000" smtClean="0"/>
              <a:t>For </a:t>
            </a:r>
            <a:r>
              <a:rPr lang="cs-CZ" sz="2000" i="1" smtClean="0"/>
              <a:t>E</a:t>
            </a:r>
            <a:r>
              <a:rPr lang="cs-CZ" sz="2000" i="1" baseline="-25000" smtClean="0"/>
              <a:t>0</a:t>
            </a:r>
            <a:r>
              <a:rPr lang="cs-CZ" sz="2000" smtClean="0"/>
              <a:t> we have to extrapolate levels </a:t>
            </a:r>
            <a:r>
              <a:rPr lang="cs-CZ" sz="2000" i="1" smtClean="0"/>
              <a:t>4k</a:t>
            </a:r>
            <a:r>
              <a:rPr lang="cs-CZ" sz="2000" smtClean="0"/>
              <a:t> and </a:t>
            </a:r>
            <a:r>
              <a:rPr lang="cs-CZ" sz="2000" i="1" smtClean="0"/>
              <a:t>4k+2</a:t>
            </a:r>
            <a:r>
              <a:rPr lang="cs-CZ" sz="2000" smtClean="0"/>
              <a:t> separately.</a:t>
            </a:r>
            <a:endParaRPr lang="en-GB" sz="200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636912"/>
            <a:ext cx="2646900" cy="6804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628800"/>
            <a:ext cx="1712700" cy="7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Tachyon vacuum observables in Schnabl and Siegel gauge:</a:t>
            </a:r>
          </a:p>
          <a:p>
            <a:pPr>
              <a:buNone/>
            </a:pPr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Numerical results</a:t>
            </a:r>
            <a:endParaRPr lang="en-US" sz="360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988840"/>
            <a:ext cx="3970350" cy="399492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76872"/>
            <a:ext cx="4048200" cy="34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Extrapolations of energy in Schnabl gauge (blue) and Siegel gauge (red)</a:t>
            </a:r>
            <a:endParaRPr lang="en-GB" sz="20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988288" cy="415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Extrapolations of Ellwood invariant </a:t>
            </a:r>
            <a:r>
              <a:rPr lang="cs-CZ" sz="2000" i="1" smtClean="0"/>
              <a:t>E</a:t>
            </a:r>
            <a:r>
              <a:rPr lang="cs-CZ" sz="2000" i="1" baseline="-25000" smtClean="0"/>
              <a:t>0</a:t>
            </a:r>
            <a:endParaRPr lang="en-GB" sz="2000" i="1" baseline="-2500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40768"/>
            <a:ext cx="7280741" cy="441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smtClean="0"/>
              <a:t>At level 30 in Siegel gauge we have confirmed a prediction by Gaiotto and Rastelli that the energy has minimum at level 28.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In Schnabl gauge the solution behaves in similar way and overshoots the correct value. A. Arroyo correctly predicted that the energy has minimum is at level 12.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extrapolation overshoots the correct value again ⇒ low precision or multiple oscillations?</a:t>
            </a:r>
          </a:p>
          <a:p>
            <a:pPr>
              <a:buFont typeface="Arial" pitchFamily="34" charset="0"/>
              <a:buChar char="•"/>
            </a:pPr>
            <a:endParaRPr lang="cs-CZ" sz="200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Extrapolations work better in Siegel gauge than in Schnabl gauge. The precision is better by one or two orders.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8562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Comparison of selected coefficients of the numerical solution and Schnabl´s solution: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We find a rough agreement, but the precision is not very good.</a:t>
            </a:r>
            <a:endParaRPr lang="en-GB" sz="20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556792"/>
            <a:ext cx="5877676" cy="335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41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smtClean="0"/>
              <a:t>Closer look at the tachyon coefficient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Obvious difference between extrapolation and analytic value.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A. Arroyo predicted minimum at level 26, the minimum probably exists, but at much higher level.</a:t>
            </a:r>
            <a:endParaRPr lang="cs-CZ" sz="200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Compared to Siegel gauge the extrapolation changes significantly with increasing maximal level.</a:t>
            </a:r>
            <a:endParaRPr lang="en-GB" sz="200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852936"/>
            <a:ext cx="5086326" cy="30517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645024"/>
            <a:ext cx="1518075" cy="141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2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smtClean="0"/>
              <a:t>Tachyon vacuum </a:t>
            </a:r>
            <a:r>
              <a:rPr lang="cs-CZ" sz="2000" err="1" smtClean="0"/>
              <a:t>is</a:t>
            </a:r>
            <a:r>
              <a:rPr lang="cs-CZ" sz="2000" smtClean="0"/>
              <a:t> the basic solution in bosonic OSFT, which describes  D-brane decay through tachyon condensation. As universal solution it can be found on any D-brane system.</a:t>
            </a:r>
          </a:p>
          <a:p>
            <a:pPr>
              <a:buFont typeface="Arial" pitchFamily="34" charset="0"/>
              <a:buChar char="•"/>
            </a:pPr>
            <a:endParaRPr lang="cs-CZ" sz="120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first tachyon vacuum solution was found numerically in Siegel gauge. Subsequently several improvements of precision has shown that it satisfies Sen´s first conjecture with great precision.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first analytic solution was found by M. Schnabl [hep-th/0511286] and it was followed by several generalizations in terms of KBc algebra.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smtClean="0"/>
              <a:t>We can find all possible seeds for Newton‘s method at low levels using homotopy continuation method.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We have found all twist even solutions up to level 6 (approximately 2</a:t>
            </a:r>
            <a:r>
              <a:rPr lang="cs-CZ" sz="2000" baseline="30000" smtClean="0"/>
              <a:t>26</a:t>
            </a:r>
            <a:r>
              <a:rPr lang="cs-CZ" sz="2000" smtClean="0"/>
              <a:t>≅</a:t>
            </a:r>
            <a:r>
              <a:rPr lang="en-GB" sz="2000" smtClean="0"/>
              <a:t> 6.7×10</a:t>
            </a:r>
            <a:r>
              <a:rPr lang="en-GB" sz="2000" baseline="30000" smtClean="0"/>
              <a:t>7</a:t>
            </a:r>
            <a:r>
              <a:rPr lang="cs-CZ" sz="2000" smtClean="0"/>
              <a:t> solutions). 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Among them there are two stable solutions with energy of order 1. They are quite different from solutions in Siegel gauge.</a:t>
            </a:r>
          </a:p>
          <a:p>
            <a:pPr>
              <a:buNone/>
            </a:pPr>
            <a:r>
              <a:rPr lang="cs-CZ" sz="200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We have also found all non-even solutions up to level 5, but none of them seems to be well-behaved.</a:t>
            </a:r>
            <a:endParaRPr lang="en-US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Other solutions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40732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smtClean="0"/>
              <a:t>Solution number 3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Somewhat similar behaviour to „Double brane“ in Siegel gauge.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Large imaginary part ⇒ probably not physical.</a:t>
            </a:r>
            <a:endParaRPr lang="en-GB" sz="20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924944"/>
            <a:ext cx="6150151" cy="29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smtClean="0"/>
              <a:t>Solution number 7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Rare case of real and stable solution.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It is plausible that all quantities converge to zero ⇒ it could be gauge transformation of tachyon vacuum.</a:t>
            </a:r>
            <a:endParaRPr lang="en-GB" sz="20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068960"/>
            <a:ext cx="3581100" cy="277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We have developed numerical algorithm which allows us to compute solutions in Schnabl gauge (and possibly also in other gauges). 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We computed tachyon vacuum solution in Schnabl gauge to level 24. We found correct gauge invariants, but also relatively bad agreement with Schnabl´s solution.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Possible resolutions: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solution has different asymptotic behaviour from Siegel gauge – we may need different extrapolation technique.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Summary and Discussion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9244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smtClean="0"/>
              <a:t>There is something wrong with the selected equations of motion. We can try to change the projector (for example </a:t>
            </a:r>
            <a:r>
              <a:rPr lang="cs-CZ" sz="2000" i="1" smtClean="0"/>
              <a:t>c</a:t>
            </a:r>
            <a:r>
              <a:rPr lang="cs-CZ" sz="2000" i="1" baseline="-25000" smtClean="0"/>
              <a:t>0</a:t>
            </a:r>
            <a:r>
              <a:rPr lang="cs-CZ" sz="2000" i="1" smtClean="0"/>
              <a:t>b</a:t>
            </a:r>
            <a:r>
              <a:rPr lang="cs-CZ" sz="2000" i="1" baseline="-25000" smtClean="0"/>
              <a:t>0</a:t>
            </a:r>
            <a:r>
              <a:rPr lang="cs-CZ" sz="2000" smtClean="0"/>
              <a:t> from Siegel gauge) and see whether we obtain better behaviour. 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Alternatively we can try to find string field that would minimaze violation of the equations instead of solving the projected set.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numerical and analytic solutions differ by gauge transformation.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7567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smtClean="0"/>
              <a:t>In this work we attempt to reproduce Schnabl´s solution in level truncation.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These calculations were initiated </a:t>
            </a:r>
            <a:r>
              <a:rPr lang="cs-CZ" sz="2000"/>
              <a:t>by A. Arroyo et al. [hep-th/1707.09452</a:t>
            </a:r>
            <a:r>
              <a:rPr lang="cs-CZ" sz="2000" smtClean="0"/>
              <a:t>]. They evaluated the tachyon vacuum solution to level 10 and made several predictions about its behaviour at higher levels.</a:t>
            </a:r>
          </a:p>
          <a:p>
            <a:pPr>
              <a:buFont typeface="Arial" pitchFamily="34" charset="0"/>
              <a:buChar char="•"/>
            </a:pPr>
            <a:endParaRPr lang="cs-CZ" sz="200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We will test these predictions and compare the numerical solution both with the analytic and Siegel gauge solution. </a:t>
            </a:r>
          </a:p>
          <a:p>
            <a:pPr>
              <a:buFont typeface="Arial" pitchFamily="34" charset="0"/>
              <a:buChar char="•"/>
            </a:pPr>
            <a:endParaRPr lang="cs-CZ" sz="20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We can hope to get some information about validity and convergence properties of the level truncation approach in general. </a:t>
            </a:r>
            <a:endParaRPr lang="en-US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5774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The bosonic OSFT action 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has well known gauge symmetry </a:t>
            </a:r>
          </a:p>
          <a:p>
            <a:pPr>
              <a:buNone/>
            </a:pPr>
            <a:endParaRPr lang="cs-CZ" sz="1000"/>
          </a:p>
          <a:p>
            <a:pPr>
              <a:buNone/>
            </a:pPr>
            <a:endParaRPr lang="cs-CZ" sz="1000" smtClean="0"/>
          </a:p>
          <a:p>
            <a:pPr>
              <a:buNone/>
            </a:pPr>
            <a:r>
              <a:rPr lang="cs-CZ" sz="2000" smtClean="0"/>
              <a:t>We expand the string field in basis of </a:t>
            </a:r>
            <a:r>
              <a:rPr lang="cs-CZ" sz="2000" i="1" smtClean="0"/>
              <a:t>L</a:t>
            </a:r>
            <a:r>
              <a:rPr lang="cs-CZ" sz="2000" i="1" baseline="-25000" smtClean="0"/>
              <a:t>0</a:t>
            </a:r>
            <a:r>
              <a:rPr lang="cs-CZ" sz="2000" smtClean="0"/>
              <a:t> eigenstates</a:t>
            </a:r>
          </a:p>
          <a:p>
            <a:pPr>
              <a:buNone/>
            </a:pPr>
            <a:r>
              <a:rPr lang="cs-CZ" sz="1800" smtClean="0"/>
              <a:t>          </a:t>
            </a:r>
          </a:p>
          <a:p>
            <a:pPr>
              <a:buNone/>
            </a:pPr>
            <a:endParaRPr lang="cs-CZ" sz="1800"/>
          </a:p>
          <a:p>
            <a:pPr>
              <a:buNone/>
            </a:pPr>
            <a:r>
              <a:rPr lang="cs-CZ" sz="2000" smtClean="0"/>
              <a:t>In this basis the action is given by cubic polynomial in </a:t>
            </a:r>
            <a:r>
              <a:rPr lang="cs-CZ" sz="2000" i="1" smtClean="0"/>
              <a:t>t</a:t>
            </a:r>
            <a:r>
              <a:rPr lang="cs-CZ" sz="2000" i="1" baseline="-25000" smtClean="0"/>
              <a:t>i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Gauge symmetry and </a:t>
            </a:r>
            <a:r>
              <a:rPr lang="cs-CZ" sz="2000" i="1" smtClean="0"/>
              <a:t>L</a:t>
            </a:r>
            <a:r>
              <a:rPr lang="cs-CZ" sz="2000" i="1" baseline="-25000" smtClean="0"/>
              <a:t>0</a:t>
            </a:r>
            <a:r>
              <a:rPr lang="cs-CZ" sz="2000" smtClean="0"/>
              <a:t> do not commute ⇒ the exact symmetry is broken.</a:t>
            </a:r>
            <a:endParaRPr lang="en-US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G</a:t>
            </a:r>
            <a:r>
              <a:rPr lang="en-US" sz="3600" smtClean="0"/>
              <a:t>auge </a:t>
            </a:r>
            <a:r>
              <a:rPr lang="cs-CZ" sz="3600" smtClean="0"/>
              <a:t>choice in l</a:t>
            </a:r>
            <a:r>
              <a:rPr lang="en-US" sz="3600" smtClean="0"/>
              <a:t>evel truncation </a:t>
            </a:r>
            <a:endParaRPr lang="en-US" sz="36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844824"/>
            <a:ext cx="3775725" cy="65124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924944"/>
            <a:ext cx="2724750" cy="3693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645024"/>
            <a:ext cx="1479150" cy="73872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4725144"/>
            <a:ext cx="4593150" cy="68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It is possible to solve the corresponding equations of motion without any gauge fixing. </a:t>
            </a:r>
          </a:p>
          <a:p>
            <a:pPr>
              <a:buNone/>
            </a:pPr>
            <a:r>
              <a:rPr lang="cs-CZ" sz="2000" smtClean="0"/>
              <a:t>Due to the broken symmetry we find a discrete set of solutions, but the level truncation scheme becomes unstable </a:t>
            </a:r>
          </a:p>
          <a:p>
            <a:pPr>
              <a:buNone/>
            </a:pPr>
            <a:r>
              <a:rPr lang="cs-CZ" sz="2000" smtClean="0"/>
              <a:t>   ⇒ the gauge must be fixed.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en-GB" sz="200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48880"/>
            <a:ext cx="4248472" cy="4125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The most common (and most convenient) gauge is the Siegel gauge</a:t>
            </a:r>
          </a:p>
          <a:p>
            <a:pPr>
              <a:buNone/>
            </a:pPr>
            <a:endParaRPr lang="cs-CZ" sz="1800" smtClean="0"/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The gauge condition is level-independent. </a:t>
            </a:r>
          </a:p>
          <a:p>
            <a:pPr>
              <a:buFont typeface="Arial" pitchFamily="34" charset="0"/>
              <a:buChar char="•"/>
            </a:pPr>
            <a:r>
              <a:rPr lang="cs-CZ" sz="2000" smtClean="0"/>
              <a:t>It can be easily implemented by removing states with </a:t>
            </a:r>
            <a:r>
              <a:rPr lang="cs-CZ" sz="2000" i="1" smtClean="0"/>
              <a:t>c</a:t>
            </a:r>
            <a:r>
              <a:rPr lang="cs-CZ" sz="2000" i="1" baseline="-25000" smtClean="0"/>
              <a:t>0</a:t>
            </a:r>
            <a:r>
              <a:rPr lang="cs-CZ" sz="2000" smtClean="0"/>
              <a:t> from the spectrum or by restriction to SU(1,1) singlet states in the ghost BCFT.</a:t>
            </a:r>
          </a:p>
          <a:p>
            <a:pPr>
              <a:buNone/>
            </a:pPr>
            <a:endParaRPr lang="cs-CZ" sz="2000"/>
          </a:p>
          <a:p>
            <a:pPr>
              <a:buNone/>
            </a:pPr>
            <a:r>
              <a:rPr lang="cs-CZ" sz="2000" smtClean="0"/>
              <a:t>The Schnabl gauge condition is given by</a:t>
            </a:r>
          </a:p>
          <a:p>
            <a:pPr>
              <a:buNone/>
            </a:pPr>
            <a:endParaRPr lang="cs-CZ" sz="1400"/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r>
              <a:rPr lang="cs-CZ" sz="2000" smtClean="0"/>
              <a:t>where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  <a:p>
            <a:pPr>
              <a:buNone/>
            </a:pPr>
            <a:r>
              <a:rPr lang="cs-CZ" sz="2000" smtClean="0"/>
              <a:t>It does not commute with </a:t>
            </a:r>
            <a:r>
              <a:rPr lang="cs-CZ" sz="2000" i="1" smtClean="0"/>
              <a:t>L</a:t>
            </a:r>
            <a:r>
              <a:rPr lang="cs-CZ" sz="2000" i="1" baseline="-25000" smtClean="0"/>
              <a:t>0</a:t>
            </a:r>
            <a:r>
              <a:rPr lang="cs-CZ" sz="2000" smtClean="0"/>
              <a:t>, which makes it more difficult to implement.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en-GB" sz="200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196752"/>
            <a:ext cx="1012050" cy="27216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3789040"/>
            <a:ext cx="1012050" cy="2818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4437112"/>
            <a:ext cx="2569050" cy="66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4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The gauge condition translates to linear constraints on coefficients of the string field. In matrix form we can write them as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We have to solve both the equations of motion and the constraints ⇒ the system of equations becomes overdetermined.</a:t>
            </a:r>
          </a:p>
          <a:p>
            <a:pPr>
              <a:buNone/>
            </a:pPr>
            <a:r>
              <a:rPr lang="cs-CZ" sz="2000" smtClean="0"/>
              <a:t>It is possible to satisfy only projected set of equations</a:t>
            </a:r>
          </a:p>
          <a:p>
            <a:pPr>
              <a:buNone/>
            </a:pPr>
            <a:endParaRPr lang="cs-CZ" sz="1600" smtClean="0"/>
          </a:p>
          <a:p>
            <a:pPr>
              <a:buNone/>
            </a:pPr>
            <a:endParaRPr lang="cs-CZ" sz="1600" smtClean="0"/>
          </a:p>
          <a:p>
            <a:pPr>
              <a:buNone/>
            </a:pPr>
            <a:r>
              <a:rPr lang="cs-CZ" sz="2000" smtClean="0"/>
              <a:t>while the rest</a:t>
            </a:r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endParaRPr lang="cs-CZ" sz="1400" smtClean="0"/>
          </a:p>
          <a:p>
            <a:pPr>
              <a:buNone/>
            </a:pPr>
            <a:r>
              <a:rPr lang="cs-CZ" sz="2000" smtClean="0"/>
              <a:t>must be left unsolved.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8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Solving equations of motion</a:t>
            </a:r>
            <a:r>
              <a:rPr lang="cs-CZ" sz="3600" smtClean="0"/>
              <a:t> in Schnabl gauge</a:t>
            </a:r>
            <a:endParaRPr lang="en-US" sz="36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348880"/>
            <a:ext cx="936104" cy="30054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293096"/>
            <a:ext cx="1985175" cy="2818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87824" y="5085184"/>
            <a:ext cx="2569050" cy="3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7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However physical solutions must satisfy the missing equations in the infinite level limit and therefore we can use them as consistency check.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The matrix </a:t>
            </a:r>
            <a:r>
              <a:rPr lang="cs-CZ" sz="2000" i="1" smtClean="0"/>
              <a:t>G</a:t>
            </a:r>
            <a:r>
              <a:rPr lang="cs-CZ" sz="2000" smtClean="0"/>
              <a:t> has simplest form in basis given by modes of </a:t>
            </a:r>
            <a:r>
              <a:rPr lang="cs-CZ" sz="2000" i="1" smtClean="0"/>
              <a:t>b</a:t>
            </a:r>
            <a:r>
              <a:rPr lang="cs-CZ" sz="2000" smtClean="0"/>
              <a:t> and </a:t>
            </a:r>
            <a:r>
              <a:rPr lang="cs-CZ" sz="2000" i="1" smtClean="0"/>
              <a:t>c</a:t>
            </a:r>
            <a:r>
              <a:rPr lang="cs-CZ" sz="2000" smtClean="0"/>
              <a:t> ghosts. Therefore the generic element of our string field will is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Other possible bases in ghost sector (in terms of ghost Virasoros or ghost current) would lead to more complicated matrix </a:t>
            </a:r>
            <a:r>
              <a:rPr lang="cs-CZ" sz="2000" i="1" smtClean="0"/>
              <a:t>G.</a:t>
            </a: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en-GB" sz="20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068960"/>
            <a:ext cx="3781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953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After some linear algebra and column rearrangement the matrix </a:t>
            </a:r>
            <a:r>
              <a:rPr lang="cs-CZ" sz="2000" i="1" smtClean="0"/>
              <a:t>G</a:t>
            </a:r>
            <a:r>
              <a:rPr lang="cs-CZ" sz="2000" smtClean="0"/>
              <a:t> can be written as</a:t>
            </a:r>
            <a:endParaRPr lang="en-US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1600" smtClean="0"/>
          </a:p>
          <a:p>
            <a:pPr>
              <a:buNone/>
            </a:pPr>
            <a:r>
              <a:rPr lang="cs-CZ" sz="2000" smtClean="0"/>
              <a:t>This form allows us to divide the variables into independent    and dependent      set. The independent variables can be chosen so that they agree with Siegel gauge.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r>
              <a:rPr lang="cs-CZ" sz="2000" smtClean="0"/>
              <a:t>Now we have to choose projector on the equations of motion. In principle different choices are possible as long as they give the same number of equations as variables.</a:t>
            </a:r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 smtClean="0"/>
          </a:p>
          <a:p>
            <a:pPr>
              <a:buNone/>
            </a:pPr>
            <a:endParaRPr lang="cs-CZ" sz="20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3356992"/>
            <a:ext cx="311400" cy="33048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1340768"/>
            <a:ext cx="4748850" cy="172044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645024"/>
            <a:ext cx="3714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84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8952</TotalTime>
  <Words>1257</Words>
  <Application>Microsoft Office PowerPoint</Application>
  <PresentationFormat>Předvádění na obrazovce (4:3)</PresentationFormat>
  <Paragraphs>196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Lucida Sans Unicode</vt:lpstr>
      <vt:lpstr>Verdana</vt:lpstr>
      <vt:lpstr>Wingdings 2</vt:lpstr>
      <vt:lpstr>Wingdings 3</vt:lpstr>
      <vt:lpstr>Shluk</vt:lpstr>
      <vt:lpstr>Tachyon vacuum in Schnabl gauge in level truncation</vt:lpstr>
      <vt:lpstr>Introduction</vt:lpstr>
      <vt:lpstr>Prezentace aplikace PowerPoint</vt:lpstr>
      <vt:lpstr>Gauge choice in level truncation </vt:lpstr>
      <vt:lpstr>Prezentace aplikace PowerPoint</vt:lpstr>
      <vt:lpstr>Prezentace aplikace PowerPoint</vt:lpstr>
      <vt:lpstr>Solving equations of motion in Schnabl gauge</vt:lpstr>
      <vt:lpstr>Prezentace aplikace PowerPoint</vt:lpstr>
      <vt:lpstr>Prezentace aplikace PowerPoint</vt:lpstr>
      <vt:lpstr>Prezentace aplikace PowerPoint</vt:lpstr>
      <vt:lpstr>Prezentace aplikace PowerPoint</vt:lpstr>
      <vt:lpstr>Observables and extrapolations</vt:lpstr>
      <vt:lpstr>Prezentace aplikace PowerPoint</vt:lpstr>
      <vt:lpstr>Numerical results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Other solutions</vt:lpstr>
      <vt:lpstr>Prezentace aplikace PowerPoint</vt:lpstr>
      <vt:lpstr>Prezentace aplikace PowerPoint</vt:lpstr>
      <vt:lpstr>Summary and Discussion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Field Theory on Intersecting D-branes</dc:title>
  <dc:creator>Matěj Kudrna</dc:creator>
  <cp:lastModifiedBy>User</cp:lastModifiedBy>
  <cp:revision>522</cp:revision>
  <dcterms:created xsi:type="dcterms:W3CDTF">2011-09-19T13:20:13Z</dcterms:created>
  <dcterms:modified xsi:type="dcterms:W3CDTF">2018-03-14T13:01:14Z</dcterms:modified>
</cp:coreProperties>
</file>